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achason Neue Expanded Bold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Prachason Neue Expanded" charset="1" panose="000000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Medium" charset="1" panose="0000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5964" y="6419555"/>
            <a:ext cx="10267498" cy="10267498"/>
          </a:xfrm>
          <a:custGeom>
            <a:avLst/>
            <a:gdLst/>
            <a:ahLst/>
            <a:cxnLst/>
            <a:rect r="r" b="b" t="t" l="l"/>
            <a:pathLst>
              <a:path h="10267498" w="10267498">
                <a:moveTo>
                  <a:pt x="0" y="0"/>
                </a:moveTo>
                <a:lnTo>
                  <a:pt x="10267498" y="0"/>
                </a:lnTo>
                <a:lnTo>
                  <a:pt x="10267498" y="10267498"/>
                </a:lnTo>
                <a:lnTo>
                  <a:pt x="0" y="10267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64114" y="-4251638"/>
            <a:ext cx="10846260" cy="8229600"/>
          </a:xfrm>
          <a:custGeom>
            <a:avLst/>
            <a:gdLst/>
            <a:ahLst/>
            <a:cxnLst/>
            <a:rect r="r" b="b" t="t" l="l"/>
            <a:pathLst>
              <a:path h="8229600" w="10846260">
                <a:moveTo>
                  <a:pt x="0" y="0"/>
                </a:moveTo>
                <a:lnTo>
                  <a:pt x="10846260" y="0"/>
                </a:lnTo>
                <a:lnTo>
                  <a:pt x="10846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004" y="3715056"/>
            <a:ext cx="16927991" cy="232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54"/>
              </a:lnSpc>
            </a:pPr>
            <a:r>
              <a:rPr lang="en-US" b="true" sz="11701">
                <a:solidFill>
                  <a:srgbClr val="DFDEE0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QUOTE MANAGER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326260">
            <a:off x="8011804" y="5929289"/>
            <a:ext cx="9500260" cy="8229600"/>
          </a:xfrm>
          <a:custGeom>
            <a:avLst/>
            <a:gdLst/>
            <a:ahLst/>
            <a:cxnLst/>
            <a:rect r="r" b="b" t="t" l="l"/>
            <a:pathLst>
              <a:path h="8229600" w="9500260">
                <a:moveTo>
                  <a:pt x="0" y="0"/>
                </a:moveTo>
                <a:lnTo>
                  <a:pt x="9500260" y="0"/>
                </a:lnTo>
                <a:lnTo>
                  <a:pt x="9500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89972" y="5974028"/>
            <a:ext cx="4940930" cy="44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ORGANIZE &amp; INSPIRE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978923" y="-4676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83203" y="4026625"/>
            <a:ext cx="3721595" cy="4436526"/>
            <a:chOff x="0" y="0"/>
            <a:chExt cx="980173" cy="1168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31204" y="0"/>
                  </a:moveTo>
                  <a:lnTo>
                    <a:pt x="948969" y="0"/>
                  </a:lnTo>
                  <a:cubicBezTo>
                    <a:pt x="957245" y="0"/>
                    <a:pt x="965182" y="3288"/>
                    <a:pt x="971034" y="9139"/>
                  </a:cubicBezTo>
                  <a:cubicBezTo>
                    <a:pt x="976885" y="14991"/>
                    <a:pt x="980173" y="22928"/>
                    <a:pt x="980173" y="31204"/>
                  </a:cubicBezTo>
                  <a:lnTo>
                    <a:pt x="980173" y="1137264"/>
                  </a:lnTo>
                  <a:cubicBezTo>
                    <a:pt x="980173" y="1145539"/>
                    <a:pt x="976885" y="1153476"/>
                    <a:pt x="971034" y="1159328"/>
                  </a:cubicBezTo>
                  <a:cubicBezTo>
                    <a:pt x="965182" y="1165180"/>
                    <a:pt x="957245" y="1168468"/>
                    <a:pt x="948969" y="1168468"/>
                  </a:cubicBezTo>
                  <a:lnTo>
                    <a:pt x="31204" y="1168468"/>
                  </a:lnTo>
                  <a:cubicBezTo>
                    <a:pt x="22928" y="1168468"/>
                    <a:pt x="14991" y="1165180"/>
                    <a:pt x="9139" y="1159328"/>
                  </a:cubicBezTo>
                  <a:cubicBezTo>
                    <a:pt x="3288" y="1153476"/>
                    <a:pt x="0" y="1145539"/>
                    <a:pt x="0" y="1137264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12357" y="2099286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75395" y="4026625"/>
            <a:ext cx="3721595" cy="4436526"/>
            <a:chOff x="0" y="0"/>
            <a:chExt cx="980173" cy="11684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31204" y="0"/>
                  </a:moveTo>
                  <a:lnTo>
                    <a:pt x="948969" y="0"/>
                  </a:lnTo>
                  <a:cubicBezTo>
                    <a:pt x="957245" y="0"/>
                    <a:pt x="965182" y="3288"/>
                    <a:pt x="971034" y="9139"/>
                  </a:cubicBezTo>
                  <a:cubicBezTo>
                    <a:pt x="976885" y="14991"/>
                    <a:pt x="980173" y="22928"/>
                    <a:pt x="980173" y="31204"/>
                  </a:cubicBezTo>
                  <a:lnTo>
                    <a:pt x="980173" y="1137264"/>
                  </a:lnTo>
                  <a:cubicBezTo>
                    <a:pt x="980173" y="1145539"/>
                    <a:pt x="976885" y="1153476"/>
                    <a:pt x="971034" y="1159328"/>
                  </a:cubicBezTo>
                  <a:cubicBezTo>
                    <a:pt x="965182" y="1165180"/>
                    <a:pt x="957245" y="1168468"/>
                    <a:pt x="948969" y="1168468"/>
                  </a:cubicBezTo>
                  <a:lnTo>
                    <a:pt x="31204" y="1168468"/>
                  </a:lnTo>
                  <a:cubicBezTo>
                    <a:pt x="22928" y="1168468"/>
                    <a:pt x="14991" y="1165180"/>
                    <a:pt x="9139" y="1159328"/>
                  </a:cubicBezTo>
                  <a:cubicBezTo>
                    <a:pt x="3288" y="1153476"/>
                    <a:pt x="0" y="1145539"/>
                    <a:pt x="0" y="1137264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91011" y="4026625"/>
            <a:ext cx="3721595" cy="4436526"/>
            <a:chOff x="0" y="0"/>
            <a:chExt cx="980173" cy="116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0173" cy="1168468"/>
            </a:xfrm>
            <a:custGeom>
              <a:avLst/>
              <a:gdLst/>
              <a:ahLst/>
              <a:cxnLst/>
              <a:rect r="r" b="b" t="t" l="l"/>
              <a:pathLst>
                <a:path h="1168468" w="980173">
                  <a:moveTo>
                    <a:pt x="31204" y="0"/>
                  </a:moveTo>
                  <a:lnTo>
                    <a:pt x="948969" y="0"/>
                  </a:lnTo>
                  <a:cubicBezTo>
                    <a:pt x="957245" y="0"/>
                    <a:pt x="965182" y="3288"/>
                    <a:pt x="971034" y="9139"/>
                  </a:cubicBezTo>
                  <a:cubicBezTo>
                    <a:pt x="976885" y="14991"/>
                    <a:pt x="980173" y="22928"/>
                    <a:pt x="980173" y="31204"/>
                  </a:cubicBezTo>
                  <a:lnTo>
                    <a:pt x="980173" y="1137264"/>
                  </a:lnTo>
                  <a:cubicBezTo>
                    <a:pt x="980173" y="1145539"/>
                    <a:pt x="976885" y="1153476"/>
                    <a:pt x="971034" y="1159328"/>
                  </a:cubicBezTo>
                  <a:cubicBezTo>
                    <a:pt x="965182" y="1165180"/>
                    <a:pt x="957245" y="1168468"/>
                    <a:pt x="948969" y="1168468"/>
                  </a:cubicBezTo>
                  <a:lnTo>
                    <a:pt x="31204" y="1168468"/>
                  </a:lnTo>
                  <a:cubicBezTo>
                    <a:pt x="22928" y="1168468"/>
                    <a:pt x="14991" y="1165180"/>
                    <a:pt x="9139" y="1159328"/>
                  </a:cubicBezTo>
                  <a:cubicBezTo>
                    <a:pt x="3288" y="1153476"/>
                    <a:pt x="0" y="1145539"/>
                    <a:pt x="0" y="1137264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56177" y="4007233"/>
            <a:ext cx="2598564" cy="13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6177" y="5898777"/>
            <a:ext cx="2950601" cy="1030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5928" indent="-212964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Designed a user-friendly terminal interface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5395" y="4007233"/>
            <a:ext cx="2598564" cy="13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37561" y="5507272"/>
            <a:ext cx="267721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 Research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9726" y="5507272"/>
            <a:ext cx="3670257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saving/loading support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of vector for dynamic storage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quote of the day feature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6910" y="4007233"/>
            <a:ext cx="2598564" cy="13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Prachason Neue Expanded"/>
                <a:ea typeface="Prachason Neue Expanded"/>
                <a:cs typeface="Prachason Neue Expanded"/>
                <a:sym typeface="Prachason Neue Expande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4318" y="1594082"/>
            <a:ext cx="9679364" cy="145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b="true" sz="72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FUTURE SCOPE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-2401554">
            <a:off x="15219974" y="-620515"/>
            <a:ext cx="7355789" cy="7227063"/>
          </a:xfrm>
          <a:custGeom>
            <a:avLst/>
            <a:gdLst/>
            <a:ahLst/>
            <a:cxnLst/>
            <a:rect r="r" b="b" t="t" l="l"/>
            <a:pathLst>
              <a:path h="7227063" w="7355789">
                <a:moveTo>
                  <a:pt x="7355789" y="0"/>
                </a:moveTo>
                <a:lnTo>
                  <a:pt x="0" y="0"/>
                </a:lnTo>
                <a:lnTo>
                  <a:pt x="0" y="7227063"/>
                </a:lnTo>
                <a:lnTo>
                  <a:pt x="7355789" y="7227063"/>
                </a:lnTo>
                <a:lnTo>
                  <a:pt x="735578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262330">
            <a:off x="-1391161" y="6614613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854976" y="-40646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90600"/>
            <a:ext cx="4940930" cy="27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COMPANY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52421" y="27661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38416" y="1584160"/>
            <a:ext cx="6996578" cy="9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1"/>
              </a:lnSpc>
            </a:pPr>
            <a:r>
              <a:rPr lang="en-US" b="true" sz="478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CONTACT 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1294" y="5738712"/>
            <a:ext cx="33069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13749" y="5738712"/>
            <a:ext cx="725164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e241024@ugrad.iiuc.ac.bd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1294" y="6404974"/>
            <a:ext cx="33069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3749" y="6404974"/>
            <a:ext cx="725164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www.pending.com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91294" y="7071237"/>
            <a:ext cx="33069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3749" y="7071237"/>
            <a:ext cx="658628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+8801329453598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1294" y="7739334"/>
            <a:ext cx="330699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3749" y="7739334"/>
            <a:ext cx="717278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in Bangladesh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604762" y="-454291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95952" y="-3856403"/>
            <a:ext cx="8381159" cy="8999903"/>
          </a:xfrm>
          <a:custGeom>
            <a:avLst/>
            <a:gdLst/>
            <a:ahLst/>
            <a:cxnLst/>
            <a:rect r="r" b="b" t="t" l="l"/>
            <a:pathLst>
              <a:path h="8999903" w="8381159">
                <a:moveTo>
                  <a:pt x="0" y="0"/>
                </a:moveTo>
                <a:lnTo>
                  <a:pt x="8381160" y="0"/>
                </a:lnTo>
                <a:lnTo>
                  <a:pt x="8381160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262330">
            <a:off x="-690682" y="6004288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2702" y="13819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3395" y="1699719"/>
            <a:ext cx="9500260" cy="8229600"/>
          </a:xfrm>
          <a:custGeom>
            <a:avLst/>
            <a:gdLst/>
            <a:ahLst/>
            <a:cxnLst/>
            <a:rect r="r" b="b" t="t" l="l"/>
            <a:pathLst>
              <a:path h="8229600" w="950026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03536" y="27260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26298" y="-4114800"/>
            <a:ext cx="9500260" cy="8229600"/>
          </a:xfrm>
          <a:custGeom>
            <a:avLst/>
            <a:gdLst/>
            <a:ahLst/>
            <a:cxnLst/>
            <a:rect r="r" b="b" t="t" l="l"/>
            <a:pathLst>
              <a:path h="8229600" w="9500260">
                <a:moveTo>
                  <a:pt x="0" y="0"/>
                </a:moveTo>
                <a:lnTo>
                  <a:pt x="9500259" y="0"/>
                </a:lnTo>
                <a:lnTo>
                  <a:pt x="9500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58505" y="3590162"/>
            <a:ext cx="3106677" cy="31066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67498" y="3454819"/>
            <a:ext cx="3106677" cy="31066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51678" y="3466287"/>
            <a:ext cx="3106677" cy="31066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6747" t="0" r="-1674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623528" y="7009171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Saimon Uddin Imam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5541" y="7009171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Rohit Ahemed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76027" y="7409173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E241013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14534" y="7009171"/>
            <a:ext cx="3851796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Md.Habibur Rahman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5020" y="7409173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E241024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4014" y="7409173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E241014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23547" y="1137320"/>
            <a:ext cx="6640906" cy="145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b="true" sz="72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8370" y="990600"/>
            <a:ext cx="4940930" cy="27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COMPANY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2870" y="6574250"/>
            <a:ext cx="12429912" cy="201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9"/>
              </a:lnSpc>
            </a:pPr>
            <a:r>
              <a:rPr lang="en-US" b="true" sz="10374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4100" y="2979445"/>
            <a:ext cx="10978587" cy="231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COURSE CODE: CCE-2302 </a:t>
            </a:r>
          </a:p>
          <a:p>
            <a:pPr algn="ctr">
              <a:lnSpc>
                <a:spcPts val="3713"/>
              </a:lnSpc>
            </a:pPr>
          </a:p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COURSE TITLE: DATA STRUCTURE AND ALGORITHMS SESSSIONAL</a:t>
            </a:r>
          </a:p>
          <a:p>
            <a:pPr algn="ctr">
              <a:lnSpc>
                <a:spcPts val="371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45487" y="-47285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73314" y="-9462119"/>
            <a:ext cx="12693341" cy="13630434"/>
          </a:xfrm>
          <a:custGeom>
            <a:avLst/>
            <a:gdLst/>
            <a:ahLst/>
            <a:cxnLst/>
            <a:rect r="r" b="b" t="t" l="l"/>
            <a:pathLst>
              <a:path h="13630434" w="12693341">
                <a:moveTo>
                  <a:pt x="0" y="0"/>
                </a:moveTo>
                <a:lnTo>
                  <a:pt x="12693341" y="0"/>
                </a:lnTo>
                <a:lnTo>
                  <a:pt x="12693341" y="13630434"/>
                </a:lnTo>
                <a:lnTo>
                  <a:pt x="0" y="1363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99250" y="736233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3821" y="6915995"/>
            <a:ext cx="8381159" cy="8999903"/>
          </a:xfrm>
          <a:custGeom>
            <a:avLst/>
            <a:gdLst/>
            <a:ahLst/>
            <a:cxnLst/>
            <a:rect r="r" b="b" t="t" l="l"/>
            <a:pathLst>
              <a:path h="8999903" w="8381159">
                <a:moveTo>
                  <a:pt x="0" y="0"/>
                </a:moveTo>
                <a:lnTo>
                  <a:pt x="8381159" y="0"/>
                </a:lnTo>
                <a:lnTo>
                  <a:pt x="8381159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3771467"/>
            <a:ext cx="729360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C++ program to manage motivational quotes.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915201" y="282369"/>
            <a:ext cx="12145890" cy="248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 b="true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PROJECT OVERVIEW</a:t>
            </a:r>
          </a:p>
          <a:p>
            <a:pPr algn="l">
              <a:lnSpc>
                <a:spcPts val="813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7881" y="50026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767601">
            <a:off x="-3642949" y="1309118"/>
            <a:ext cx="12131969" cy="9205131"/>
          </a:xfrm>
          <a:custGeom>
            <a:avLst/>
            <a:gdLst/>
            <a:ahLst/>
            <a:cxnLst/>
            <a:rect r="r" b="b" t="t" l="l"/>
            <a:pathLst>
              <a:path h="9205131" w="12131969">
                <a:moveTo>
                  <a:pt x="12131969" y="0"/>
                </a:moveTo>
                <a:lnTo>
                  <a:pt x="0" y="0"/>
                </a:lnTo>
                <a:lnTo>
                  <a:pt x="0" y="9205132"/>
                </a:lnTo>
                <a:lnTo>
                  <a:pt x="12131969" y="9205132"/>
                </a:lnTo>
                <a:lnTo>
                  <a:pt x="1213196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51852" y="223675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5275414"/>
            <a:ext cx="729360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Allows users to add, view, search, delete, and sort quotes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7391571"/>
            <a:ext cx="729360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 organize inspirational content efficiently in CLI format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84962" y="-44801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3969" y="-7640868"/>
            <a:ext cx="12693341" cy="13630434"/>
          </a:xfrm>
          <a:custGeom>
            <a:avLst/>
            <a:gdLst/>
            <a:ahLst/>
            <a:cxnLst/>
            <a:rect r="r" b="b" t="t" l="l"/>
            <a:pathLst>
              <a:path h="13630434" w="12693341">
                <a:moveTo>
                  <a:pt x="0" y="0"/>
                </a:moveTo>
                <a:lnTo>
                  <a:pt x="12693341" y="0"/>
                </a:lnTo>
                <a:lnTo>
                  <a:pt x="12693341" y="13630433"/>
                </a:lnTo>
                <a:lnTo>
                  <a:pt x="0" y="1363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24963" y="6942813"/>
            <a:ext cx="9242893" cy="145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35"/>
              </a:lnSpc>
            </a:pPr>
            <a:r>
              <a:rPr lang="en-US" b="true" sz="72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KEY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144" y="1776822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Insert new quotes with author and date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668888" y="73047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6541" y="6858421"/>
            <a:ext cx="8381159" cy="8999903"/>
          </a:xfrm>
          <a:custGeom>
            <a:avLst/>
            <a:gdLst/>
            <a:ahLst/>
            <a:cxnLst/>
            <a:rect r="r" b="b" t="t" l="l"/>
            <a:pathLst>
              <a:path h="8999903" w="8381159">
                <a:moveTo>
                  <a:pt x="0" y="0"/>
                </a:moveTo>
                <a:lnTo>
                  <a:pt x="8381159" y="0"/>
                </a:lnTo>
                <a:lnTo>
                  <a:pt x="8381159" y="8999903"/>
                </a:lnTo>
                <a:lnTo>
                  <a:pt x="0" y="899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90600"/>
            <a:ext cx="4940930" cy="27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7"/>
              </a:lnSpc>
            </a:pPr>
            <a:r>
              <a:rPr lang="en-US" sz="1599" spc="3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4144" y="2419274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Display all saved quotes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144" y="4350944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Sort quotes by date (ascending)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4144" y="3063164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by keyword or author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4144" y="3707054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Delete specific quotes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4144" y="4994834"/>
            <a:ext cx="66582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Color-coded terminal for better UX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710525" y="3978473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05874" y="2670555"/>
            <a:ext cx="9676252" cy="5454457"/>
          </a:xfrm>
          <a:custGeom>
            <a:avLst/>
            <a:gdLst/>
            <a:ahLst/>
            <a:cxnLst/>
            <a:rect r="r" b="b" t="t" l="l"/>
            <a:pathLst>
              <a:path h="5454457" w="9676252">
                <a:moveTo>
                  <a:pt x="0" y="0"/>
                </a:moveTo>
                <a:lnTo>
                  <a:pt x="9676252" y="0"/>
                </a:lnTo>
                <a:lnTo>
                  <a:pt x="9676252" y="5454458"/>
                </a:lnTo>
                <a:lnTo>
                  <a:pt x="0" y="5454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00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682" y="640012"/>
            <a:ext cx="10180885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INSERT NEW QUOTE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710525" y="3978473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0794" y="2283372"/>
            <a:ext cx="9246413" cy="6054405"/>
          </a:xfrm>
          <a:custGeom>
            <a:avLst/>
            <a:gdLst/>
            <a:ahLst/>
            <a:cxnLst/>
            <a:rect r="r" b="b" t="t" l="l"/>
            <a:pathLst>
              <a:path h="6054405" w="9246413">
                <a:moveTo>
                  <a:pt x="0" y="0"/>
                </a:moveTo>
                <a:lnTo>
                  <a:pt x="9246412" y="0"/>
                </a:lnTo>
                <a:lnTo>
                  <a:pt x="9246412" y="6054405"/>
                </a:lnTo>
                <a:lnTo>
                  <a:pt x="0" y="6054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682" y="640012"/>
            <a:ext cx="10180885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DISPLAY ALL QUOTES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710525" y="3978473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3319" y="2093506"/>
            <a:ext cx="9651323" cy="5945482"/>
          </a:xfrm>
          <a:custGeom>
            <a:avLst/>
            <a:gdLst/>
            <a:ahLst/>
            <a:cxnLst/>
            <a:rect r="r" b="b" t="t" l="l"/>
            <a:pathLst>
              <a:path h="5945482" w="9651323">
                <a:moveTo>
                  <a:pt x="0" y="0"/>
                </a:moveTo>
                <a:lnTo>
                  <a:pt x="9651323" y="0"/>
                </a:lnTo>
                <a:lnTo>
                  <a:pt x="9651323" y="5945482"/>
                </a:lnTo>
                <a:lnTo>
                  <a:pt x="0" y="5945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040" r="0" b="-17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798" y="640012"/>
            <a:ext cx="10180885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SEARCH QUOTES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2095779" y="4392251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7306" y="2841010"/>
            <a:ext cx="15194790" cy="4604980"/>
          </a:xfrm>
          <a:custGeom>
            <a:avLst/>
            <a:gdLst/>
            <a:ahLst/>
            <a:cxnLst/>
            <a:rect r="r" b="b" t="t" l="l"/>
            <a:pathLst>
              <a:path h="4604980" w="15194790">
                <a:moveTo>
                  <a:pt x="0" y="0"/>
                </a:moveTo>
                <a:lnTo>
                  <a:pt x="15194790" y="0"/>
                </a:lnTo>
                <a:lnTo>
                  <a:pt x="15194790" y="4604980"/>
                </a:lnTo>
                <a:lnTo>
                  <a:pt x="0" y="4604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1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798" y="640012"/>
            <a:ext cx="10180885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DELETE A QUOTE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1016360" y="4222977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5472" y="2325071"/>
            <a:ext cx="10197056" cy="6145426"/>
          </a:xfrm>
          <a:custGeom>
            <a:avLst/>
            <a:gdLst/>
            <a:ahLst/>
            <a:cxnLst/>
            <a:rect r="r" b="b" t="t" l="l"/>
            <a:pathLst>
              <a:path h="6145426" w="10197056">
                <a:moveTo>
                  <a:pt x="0" y="0"/>
                </a:moveTo>
                <a:lnTo>
                  <a:pt x="10197056" y="0"/>
                </a:lnTo>
                <a:lnTo>
                  <a:pt x="10197056" y="6145426"/>
                </a:lnTo>
                <a:lnTo>
                  <a:pt x="0" y="6145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798" y="640012"/>
            <a:ext cx="11044420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SORT QUOTES BY DATE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58" y="10287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401554">
            <a:off x="14720272" y="-2339153"/>
            <a:ext cx="8376183" cy="8229600"/>
          </a:xfrm>
          <a:custGeom>
            <a:avLst/>
            <a:gdLst/>
            <a:ahLst/>
            <a:cxnLst/>
            <a:rect r="r" b="b" t="t" l="l"/>
            <a:pathLst>
              <a:path h="8229600" w="8376183">
                <a:moveTo>
                  <a:pt x="8376184" y="0"/>
                </a:moveTo>
                <a:lnTo>
                  <a:pt x="0" y="0"/>
                </a:lnTo>
                <a:lnTo>
                  <a:pt x="0" y="8229600"/>
                </a:lnTo>
                <a:lnTo>
                  <a:pt x="8376184" y="8229600"/>
                </a:lnTo>
                <a:lnTo>
                  <a:pt x="83761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47015" y="53075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62330">
            <a:off x="-1016360" y="4222977"/>
            <a:ext cx="7694676" cy="8229600"/>
          </a:xfrm>
          <a:custGeom>
            <a:avLst/>
            <a:gdLst/>
            <a:ahLst/>
            <a:cxnLst/>
            <a:rect r="r" b="b" t="t" l="l"/>
            <a:pathLst>
              <a:path h="8229600" w="7694676">
                <a:moveTo>
                  <a:pt x="0" y="0"/>
                </a:moveTo>
                <a:lnTo>
                  <a:pt x="7694676" y="0"/>
                </a:lnTo>
                <a:lnTo>
                  <a:pt x="7694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28223" y="2081128"/>
            <a:ext cx="7617996" cy="6452891"/>
          </a:xfrm>
          <a:custGeom>
            <a:avLst/>
            <a:gdLst/>
            <a:ahLst/>
            <a:cxnLst/>
            <a:rect r="r" b="b" t="t" l="l"/>
            <a:pathLst>
              <a:path h="6452891" w="7617996">
                <a:moveTo>
                  <a:pt x="0" y="0"/>
                </a:moveTo>
                <a:lnTo>
                  <a:pt x="7617997" y="0"/>
                </a:lnTo>
                <a:lnTo>
                  <a:pt x="7617997" y="6452891"/>
                </a:lnTo>
                <a:lnTo>
                  <a:pt x="0" y="6452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514686" y="640012"/>
            <a:ext cx="11044420" cy="113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b="true" sz="5600">
                <a:solidFill>
                  <a:srgbClr val="FFFFFF"/>
                </a:solidFill>
                <a:latin typeface="Prachason Neue Expanded Bold"/>
                <a:ea typeface="Prachason Neue Expanded Bold"/>
                <a:cs typeface="Prachason Neue Expanded Bold"/>
                <a:sym typeface="Prachason Neue Expanded Bold"/>
              </a:rPr>
              <a:t>EXIT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DAGsG4yzYfw</dc:identifier>
  <dcterms:modified xsi:type="dcterms:W3CDTF">2011-08-01T06:04:30Z</dcterms:modified>
  <cp:revision>1</cp:revision>
  <dc:title>Quote Manager</dc:title>
</cp:coreProperties>
</file>